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8B62-34F2-4EC5-B63D-03F7EBD9EAC2}" type="datetimeFigureOut">
              <a:rPr lang="sl-SI" smtClean="0"/>
              <a:t>11.9.2013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292A-BF0F-403F-B121-46BBE45B18A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51351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8B62-34F2-4EC5-B63D-03F7EBD9EAC2}" type="datetimeFigureOut">
              <a:rPr lang="sl-SI" smtClean="0"/>
              <a:t>11.9.2013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292A-BF0F-403F-B121-46BBE45B18A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13842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8B62-34F2-4EC5-B63D-03F7EBD9EAC2}" type="datetimeFigureOut">
              <a:rPr lang="sl-SI" smtClean="0"/>
              <a:t>11.9.2013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292A-BF0F-403F-B121-46BBE45B18A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70756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8B62-34F2-4EC5-B63D-03F7EBD9EAC2}" type="datetimeFigureOut">
              <a:rPr lang="sl-SI" smtClean="0"/>
              <a:t>11.9.2013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292A-BF0F-403F-B121-46BBE45B18A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00593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8B62-34F2-4EC5-B63D-03F7EBD9EAC2}" type="datetimeFigureOut">
              <a:rPr lang="sl-SI" smtClean="0"/>
              <a:t>11.9.2013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292A-BF0F-403F-B121-46BBE45B18A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21820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8B62-34F2-4EC5-B63D-03F7EBD9EAC2}" type="datetimeFigureOut">
              <a:rPr lang="sl-SI" smtClean="0"/>
              <a:t>11.9.2013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292A-BF0F-403F-B121-46BBE45B18A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44286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8B62-34F2-4EC5-B63D-03F7EBD9EAC2}" type="datetimeFigureOut">
              <a:rPr lang="sl-SI" smtClean="0"/>
              <a:t>11.9.2013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292A-BF0F-403F-B121-46BBE45B18A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47311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8B62-34F2-4EC5-B63D-03F7EBD9EAC2}" type="datetimeFigureOut">
              <a:rPr lang="sl-SI" smtClean="0"/>
              <a:t>11.9.2013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292A-BF0F-403F-B121-46BBE45B18A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43559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8B62-34F2-4EC5-B63D-03F7EBD9EAC2}" type="datetimeFigureOut">
              <a:rPr lang="sl-SI" smtClean="0"/>
              <a:t>11.9.2013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292A-BF0F-403F-B121-46BBE45B18A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58734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8B62-34F2-4EC5-B63D-03F7EBD9EAC2}" type="datetimeFigureOut">
              <a:rPr lang="sl-SI" smtClean="0"/>
              <a:t>11.9.2013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292A-BF0F-403F-B121-46BBE45B18A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89331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8B62-34F2-4EC5-B63D-03F7EBD9EAC2}" type="datetimeFigureOut">
              <a:rPr lang="sl-SI" smtClean="0"/>
              <a:t>11.9.2013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292A-BF0F-403F-B121-46BBE45B18A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92303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88B62-34F2-4EC5-B63D-03F7EBD9EAC2}" type="datetimeFigureOut">
              <a:rPr lang="sl-SI" smtClean="0"/>
              <a:t>11.9.2013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F292A-BF0F-403F-B121-46BBE45B18A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38690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NACIONALNI PROGRAMI SOCIALNEGA VARSTVA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Priprava regijskih izvedbenih načrtov za obdobje 2013-2016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483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Dogajanje po junijskih delavnicah	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dirty="0" smtClean="0"/>
              <a:t>Vlada </a:t>
            </a:r>
            <a:r>
              <a:rPr lang="sl-SI" dirty="0" err="1" smtClean="0"/>
              <a:t>imenovaoa</a:t>
            </a:r>
            <a:r>
              <a:rPr lang="sl-SI" dirty="0" smtClean="0"/>
              <a:t> </a:t>
            </a:r>
            <a:r>
              <a:rPr lang="sl-SI" dirty="0" err="1" smtClean="0"/>
              <a:t>Nacionakno</a:t>
            </a:r>
            <a:r>
              <a:rPr lang="sl-SI" dirty="0" smtClean="0"/>
              <a:t> koordinacijsko skupino za pripravo izvedbenega načrta 2013-2013 – prvi sestanek v kratkem</a:t>
            </a:r>
          </a:p>
          <a:p>
            <a:r>
              <a:rPr lang="sl-SI" dirty="0" smtClean="0"/>
              <a:t>IRSSV in MDSSZ pripravljata osnutek nacionalnega izvedbenega načrta</a:t>
            </a:r>
          </a:p>
          <a:p>
            <a:r>
              <a:rPr lang="sl-SI" dirty="0" smtClean="0"/>
              <a:t>IRSSV pripravil vsebinski povzetek junijskih delavnic (analiza in vključitev v osnutek </a:t>
            </a:r>
            <a:r>
              <a:rPr lang="sl-SI" dirty="0" err="1" smtClean="0"/>
              <a:t>nac</a:t>
            </a:r>
            <a:r>
              <a:rPr lang="sl-SI" dirty="0" smtClean="0"/>
              <a:t>.izv. Načrta)</a:t>
            </a:r>
          </a:p>
          <a:p>
            <a:r>
              <a:rPr lang="sl-SI" dirty="0" smtClean="0"/>
              <a:t>MDSSZ koordiniralo pripravo OP za črpanje EU sredstev za področje sociale (in zdravja)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6132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Pristop k pripravi nacionalnega in regijskih izvedbenih načrtov	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err="1" smtClean="0"/>
              <a:t>Bottom</a:t>
            </a:r>
            <a:r>
              <a:rPr lang="sl-SI" dirty="0" smtClean="0"/>
              <a:t> – up (od spodaj navzgor), delo na ravni regij bo ključno pri pripravi izvedbenih načrtov</a:t>
            </a:r>
          </a:p>
          <a:p>
            <a:r>
              <a:rPr lang="sl-SI" dirty="0" smtClean="0"/>
              <a:t>Priprava regijskih in nacionalnega izvedbenega načrta poteka vzporedno</a:t>
            </a:r>
          </a:p>
          <a:p>
            <a:r>
              <a:rPr lang="sl-SI" dirty="0" smtClean="0"/>
              <a:t>Priprava regijskih izvedbenih načrtov v okviru že zastavljenih regij (kjer je možno: statistične regije; vprašljiva predvsem LJ z okolico)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299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l-SI" sz="3600" dirty="0" smtClean="0"/>
              <a:t>Povezava izvedbenih načrtov NPSV s pripravo OP za črpanje evropskih sredstev</a:t>
            </a:r>
            <a:endParaRPr lang="sl-SI" sz="36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/>
          <a:lstStyle/>
          <a:p>
            <a:r>
              <a:rPr lang="sl-SI" dirty="0" smtClean="0"/>
              <a:t>Osnutek OP je pripravljen in bo v naslednjih dneh poslan na EK; podpis partnerskega sporazuma predviden do konca leta</a:t>
            </a:r>
          </a:p>
          <a:p>
            <a:r>
              <a:rPr lang="sl-SI" dirty="0" err="1" smtClean="0"/>
              <a:t>Prednosne</a:t>
            </a:r>
            <a:r>
              <a:rPr lang="sl-SI" dirty="0" smtClean="0"/>
              <a:t> naložbe bodo črpane tako iz ESS kot iz ERDF</a:t>
            </a:r>
          </a:p>
          <a:p>
            <a:r>
              <a:rPr lang="sl-SI" dirty="0" smtClean="0"/>
              <a:t>V okviru OP bo treba delati izvedbene načrte za črpanje EU sredstev: to bodo koordinirali Regionalni razvojni sveti (MGRT)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8813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Program …..</a:t>
            </a:r>
          </a:p>
          <a:p>
            <a:r>
              <a:rPr lang="sl-SI" dirty="0" smtClean="0"/>
              <a:t>Predstavitev regijskih izvedbenih načrtov v NPSV.</a:t>
            </a:r>
          </a:p>
          <a:p>
            <a:r>
              <a:rPr lang="sl-SI" dirty="0" smtClean="0"/>
              <a:t>MDDSZ in MGRT bosta glede evropskih programov črpanja EU sredstev pripravili skupne posvete</a:t>
            </a:r>
          </a:p>
          <a:p>
            <a:r>
              <a:rPr lang="sl-SI" dirty="0" smtClean="0"/>
              <a:t>…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2407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SPREJETE IN POTRJENE PRIORITETE	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06916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sl-SI" dirty="0" smtClean="0"/>
              <a:t>Programi za otroke in mladostnike (z družinskimi centri)</a:t>
            </a:r>
          </a:p>
          <a:p>
            <a:pPr marL="514350" indent="-514350">
              <a:buAutoNum type="arabicPeriod"/>
            </a:pPr>
            <a:r>
              <a:rPr lang="sl-SI" dirty="0" smtClean="0"/>
              <a:t>SS in bivalne enote z nastanitveno podporo za socialno ranljive</a:t>
            </a:r>
          </a:p>
          <a:p>
            <a:pPr marL="514350" indent="-514350">
              <a:buAutoNum type="arabicPeriod"/>
            </a:pPr>
            <a:r>
              <a:rPr lang="sl-SI" dirty="0" smtClean="0"/>
              <a:t>Mreža medgeneracijskih centrov z dnevnimi centri, storitvami in aktivnostmi v LS</a:t>
            </a:r>
          </a:p>
          <a:p>
            <a:pPr marL="514350" indent="-514350">
              <a:buAutoNum type="arabicPeriod"/>
            </a:pPr>
            <a:r>
              <a:rPr lang="sl-SI" dirty="0" smtClean="0"/>
              <a:t>Duševno zdravje (centri za mentalno zdravje, možnost povezovanja služb)</a:t>
            </a:r>
          </a:p>
          <a:p>
            <a:pPr marL="514350" indent="-514350">
              <a:buAutoNum type="arabicPeriod"/>
            </a:pPr>
            <a:r>
              <a:rPr lang="sl-SI" dirty="0" smtClean="0"/>
              <a:t>Socialno podjetništvo - aktivacija</a:t>
            </a:r>
          </a:p>
          <a:p>
            <a:pPr marL="514350" indent="-514350">
              <a:buAutoNum type="arabicPeriod"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5825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264</Words>
  <Application>Microsoft Office PowerPoint</Application>
  <PresentationFormat>Diaprojekcija na zaslonu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7" baseType="lpstr">
      <vt:lpstr>Officeova tema</vt:lpstr>
      <vt:lpstr>NACIONALNI PROGRAMI SOCIALNEGA VARSTVA</vt:lpstr>
      <vt:lpstr>Dogajanje po junijskih delavnicah </vt:lpstr>
      <vt:lpstr>Pristop k pripravi nacionalnega in regijskih izvedbenih načrtov </vt:lpstr>
      <vt:lpstr>Povezava izvedbenih načrtov NPSV s pripravo OP za črpanje evropskih sredstev</vt:lpstr>
      <vt:lpstr>PowerPointova predstavitev</vt:lpstr>
      <vt:lpstr>SPREJETE IN POTRJENE PRIORITETE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NACIONALNI PROGRAMI SOCIALNEGA VARSTVA</dc:title>
  <dc:creator>Širca</dc:creator>
  <cp:lastModifiedBy>Širca</cp:lastModifiedBy>
  <cp:revision>6</cp:revision>
  <dcterms:created xsi:type="dcterms:W3CDTF">2013-09-11T07:57:22Z</dcterms:created>
  <dcterms:modified xsi:type="dcterms:W3CDTF">2013-09-11T09:09:04Z</dcterms:modified>
</cp:coreProperties>
</file>