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63" r:id="rId3"/>
    <p:sldId id="269" r:id="rId4"/>
    <p:sldId id="268" r:id="rId5"/>
    <p:sldId id="265" r:id="rId6"/>
    <p:sldId id="270" r:id="rId7"/>
    <p:sldId id="271" r:id="rId8"/>
    <p:sldId id="272" r:id="rId9"/>
    <p:sldId id="273" r:id="rId10"/>
    <p:sldId id="264" r:id="rId11"/>
  </p:sldIdLst>
  <p:sldSz cx="9144000" cy="6858000" type="screen4x3"/>
  <p:notesSz cx="6669088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 autoAdjust="0"/>
    <p:restoredTop sz="94660"/>
  </p:normalViewPr>
  <p:slideViewPr>
    <p:cSldViewPr>
      <p:cViewPr>
        <p:scale>
          <a:sx n="94" d="100"/>
          <a:sy n="94" d="100"/>
        </p:scale>
        <p:origin x="-126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C3DF7-92E7-4066-8905-4FD6B0B294D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EA21-E953-4DB3-B11A-0DFE6352D1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85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FB1CBE-1598-4FD4-B148-B5B4C84565F9}" type="datetimeFigureOut">
              <a:rPr lang="sl-SI" smtClean="0"/>
              <a:t>16. 12. 2016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6DC3CE-6211-4E38-9FDF-E47B1AEB40CD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eo.si/materiali/priloge/slo/2016--javni-razpisi--priporocila-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14"/>
            <a:ext cx="3600400" cy="175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860"/>
            <a:ext cx="3305944" cy="16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44" y="1700808"/>
            <a:ext cx="5735580" cy="68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1794544" y="510543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sl-SI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Srečanje NVO s potencialom in programski svet BOREO, </a:t>
            </a:r>
          </a:p>
          <a:p>
            <a:pPr algn="ctr"/>
            <a:r>
              <a:rPr lang="sl-SI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Narin, 30.11.2016</a:t>
            </a:r>
          </a:p>
        </p:txBody>
      </p:sp>
    </p:spTree>
    <p:extLst>
      <p:ext uri="{BB962C8B-B14F-4D97-AF65-F5344CB8AC3E}">
        <p14:creationId xmlns:p14="http://schemas.microsoft.com/office/powerpoint/2010/main" val="157390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Hvala za vašo pozornost!</a:t>
            </a:r>
            <a:b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Vprašanja &amp; odgovori…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35" y="1866568"/>
            <a:ext cx="3987130" cy="399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Pregled delovnega programa BOREO 2015-17 (1)</a:t>
            </a: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2372" y="711016"/>
            <a:ext cx="8147248" cy="5670312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i="1" dirty="0">
                <a:solidFill>
                  <a:schemeClr val="tx2"/>
                </a:solidFill>
                <a:latin typeface="Calibri" panose="020F0502020204030204" pitchFamily="34" charset="0"/>
              </a:rPr>
              <a:t>Specifični cilj 1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: „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nevladne organizacije s potencialom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“ </a:t>
            </a:r>
          </a:p>
          <a:p>
            <a:pPr marL="0" indent="0" algn="just">
              <a:buNone/>
            </a:pP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Okrepiti informiranost, organizacijsko, strokovno in zagovorniško usposobljenost NVO, ki imajo potencial za </a:t>
            </a:r>
            <a:r>
              <a:rPr lang="sl-SI" b="1" dirty="0">
                <a:solidFill>
                  <a:schemeClr val="tx1"/>
                </a:solidFill>
                <a:latin typeface="Calibri" panose="020F0502020204030204" pitchFamily="34" charset="0"/>
              </a:rPr>
              <a:t>naslavljanje lokalnih potreb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 in s tem prispevati k trajnosti NVO in njihovi večji vlogi pri izvajanju javnih storitev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sl-SI" i="1" dirty="0">
                <a:solidFill>
                  <a:schemeClr val="tx2"/>
                </a:solidFill>
                <a:latin typeface="Calibri" panose="020F0502020204030204" pitchFamily="34" charset="0"/>
              </a:rPr>
              <a:t>Specifični cilj 2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„oblikovanje lokalnih politik“</a:t>
            </a:r>
          </a:p>
          <a:p>
            <a:pPr marL="0" indent="0" algn="just">
              <a:buNone/>
            </a:pP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Prispevati k večji vlogi NVO pri oblikovanju lokalnih/regionalnih politik: </a:t>
            </a:r>
          </a:p>
          <a:p>
            <a:pPr marL="685800" lvl="1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Identifikacija nenaslovljenih lokalnih potreb (trajnostni razvoj, otroci in mladina, turizem, socialno podjetništvo)</a:t>
            </a:r>
          </a:p>
          <a:p>
            <a:pPr marL="685800" lvl="1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Identifikacija neustreznih lokalnih politik (občinski razpisi, pravilniki,…)</a:t>
            </a:r>
          </a:p>
          <a:p>
            <a:pPr marL="685800" lvl="1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izvedba zagovorniških kampanj za neustrezne lokalne politike</a:t>
            </a:r>
            <a:endParaRPr lang="sl-SI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5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Pregled delovnega programa BOREO 2015-17 (2)</a:t>
            </a: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2372" y="711016"/>
            <a:ext cx="8147248" cy="5958344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  <a:p>
            <a:r>
              <a:rPr lang="sl-SI" i="1" dirty="0">
                <a:solidFill>
                  <a:schemeClr val="tx2"/>
                </a:solidFill>
                <a:latin typeface="Calibri" panose="020F0502020204030204" pitchFamily="34" charset="0"/>
              </a:rPr>
              <a:t>Specifični cilj 3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: „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čezsektorska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partnerstva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“ </a:t>
            </a:r>
          </a:p>
          <a:p>
            <a:pPr marL="0" indent="0" algn="just">
              <a:buNone/>
            </a:pP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Okrepiti </a:t>
            </a:r>
            <a:r>
              <a:rPr lang="sl-SI" dirty="0" err="1">
                <a:solidFill>
                  <a:schemeClr val="tx1"/>
                </a:solidFill>
                <a:latin typeface="Calibri" panose="020F0502020204030204" pitchFamily="34" charset="0"/>
              </a:rPr>
              <a:t>čezsektorsko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 povezovanje in sodelovanje za reševanje lokalnih potreb (npr. na  področju izobraževanja, usposabljanja, zdravja, zaposlovanja, varstva okolja/narave, urejanja prostora, socialnih storitev, dostopnosti kulturnih dobrin, ipd.)</a:t>
            </a:r>
          </a:p>
          <a:p>
            <a:pPr marL="685800" lvl="1" algn="just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Korporativno prostovoljstvo, trženje poslanstva</a:t>
            </a:r>
          </a:p>
          <a:p>
            <a:pPr marL="685800" lvl="1" algn="just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Povezovanje za skupne prijave na razpise (SLO-CRO) </a:t>
            </a:r>
          </a:p>
          <a:p>
            <a:pPr marL="685800" lvl="1" algn="just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Začasna raba prostora, turistična kooperativa, mreža na področju otrok in mladostnikov</a:t>
            </a:r>
          </a:p>
          <a:p>
            <a:pPr marL="685800" lvl="1" algn="just"/>
            <a:endParaRPr lang="sl-S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sl-SI" i="1" dirty="0">
                <a:solidFill>
                  <a:schemeClr val="tx2"/>
                </a:solidFill>
                <a:latin typeface="Calibri" panose="020F0502020204030204" pitchFamily="34" charset="0"/>
              </a:rPr>
              <a:t>Specifični cilj 4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„Okrepljena vloga stičišča - izboljšanje pogojev delovanja NVO “</a:t>
            </a:r>
          </a:p>
          <a:p>
            <a:pPr marL="0" indent="0" algn="just">
              <a:buNone/>
            </a:pP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Okrepiti vlogo regionalnega  stičišča z namenom izboljšanja položaja ter pogojev za delovanje NVO (v odnosu do občin, kjer so sedeži upravnih enot, do regionalnih razvojnih agencij, ipd.): </a:t>
            </a:r>
          </a:p>
          <a:p>
            <a:pPr marL="685800" lvl="1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Razpisi za NVO na lokalni ravni (SOS, CNVOS in reg. Stičišča), priročnik + konferenca</a:t>
            </a:r>
          </a:p>
          <a:p>
            <a:pPr marL="685800" lvl="1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</a:rPr>
              <a:t>Predstavniki NVO v regijskih in nacionalnih telesih (RSR, LAS-i, svet vlade RS za NVO..)</a:t>
            </a:r>
          </a:p>
          <a:p>
            <a:pPr marL="685800" lvl="1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Minimalni standardi vključevanja javnosti v procese odločanja na lokalni ravni</a:t>
            </a:r>
          </a:p>
          <a:p>
            <a:pPr marL="685800" lvl="1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Sodelovanje z RRA in drugimi podpornimi okolji (inovacije, podjetništvo...)</a:t>
            </a:r>
          </a:p>
          <a:p>
            <a:pPr marL="685800" lvl="1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Spremljanje izvajanja programa CLLD</a:t>
            </a:r>
            <a:endParaRPr lang="sl-SI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6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5670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Predpogoj za vključitev v program je odgovor/rešitev za nenaslovljeno lokalno potrebo, prijava in sprejetje 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 organizacij 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 program</a:t>
            </a:r>
          </a:p>
          <a:p>
            <a:pPr lvl="1"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Podpora izbranim NVO s potencialom za razvoj na treh področjih (in/ali):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Organizacijski razvoj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Strokovni razvoj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Zagovorništvo 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Končni rezultat je nova 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inovativna storitev ali izdelek 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 naši regiji, kot odgovor na nenaslovljeno lokalno potrebo.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 kolikor ni primernih NVO s potencialom poskusimo le-te potrebe pokriti z motiviranjem NVO iz drugih regij, da odprejo podružnice in izvajajo storitve v naši regiji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Intenziven program usposabljanja (individualni načrti usposabljanj) obsegajo svetovanja, mentorstva, 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coaching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, usposabljanja, študijski obiski dobrih praks, povezovanje v mreže (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peer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-to-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peer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603448"/>
            <a:ext cx="5400600" cy="30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9881" y="16140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Izbranih 10 organizacij iz Primorsko-notranjske regije za obdobje 2015-17 je:</a:t>
            </a:r>
          </a:p>
          <a:p>
            <a:pPr marL="0" indent="0">
              <a:buNone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3" y="-243408"/>
            <a:ext cx="3922777" cy="224875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18487"/>
              </p:ext>
            </p:extLst>
          </p:nvPr>
        </p:nvGraphicFramePr>
        <p:xfrm>
          <a:off x="591072" y="2564904"/>
          <a:ext cx="7766520" cy="362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260">
                  <a:extLst>
                    <a:ext uri="{9D8B030D-6E8A-4147-A177-3AD203B41FA5}">
                      <a16:colId xmlns="" xmlns:a16="http://schemas.microsoft.com/office/drawing/2014/main" val="4046571232"/>
                    </a:ext>
                  </a:extLst>
                </a:gridCol>
                <a:gridCol w="3883260">
                  <a:extLst>
                    <a:ext uri="{9D8B030D-6E8A-4147-A177-3AD203B41FA5}">
                      <a16:colId xmlns="" xmlns:a16="http://schemas.microsoft.com/office/drawing/2014/main" val="3972861384"/>
                    </a:ext>
                  </a:extLst>
                </a:gridCol>
              </a:tblGrid>
              <a:tr h="424569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NVO s potencialom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Storitev/izdelek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800321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VITRA Center za uravnotežen razvoj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Biotska raznovrstnost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slovenije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kot turistična ponudba za študijske izlete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 portal kot poslovna priložnost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Home</a:t>
                      </a:r>
                      <a:endParaRPr lang="sl-SI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8402459"/>
                  </a:ext>
                </a:extLst>
              </a:tr>
              <a:tr h="60794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Zavod Pekarna, zavod za kulturo in socialno integracijo</a:t>
                      </a:r>
                      <a:endParaRPr lang="sl-SI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Tematske turistične poti v regiji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Integrirani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kulturni dogodki/vsebine</a:t>
                      </a:r>
                      <a:endParaRPr lang="sl-SI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5027054"/>
                  </a:ext>
                </a:extLst>
              </a:tr>
              <a:tr h="607945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Šent Slovensko združenje za duševno zdravje, DC Postojna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Torba Poguma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7989374"/>
                  </a:ext>
                </a:extLst>
              </a:tr>
              <a:tr h="429513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ŠPORTNO KULTURNO DRUŠTVO DEJMO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Kolesarko turistične poti v regiji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723700"/>
                  </a:ext>
                </a:extLst>
              </a:tr>
              <a:tr h="607945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DRUŠTVO ZA ZDRAVJE IN IZOBRAŽEVANJE VITA PIVKA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Pomagajmo sebi in drugim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Komplet za prvo pomoč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144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5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9881" y="16140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Izbranih 10 organizacij iz Primorsko-notranjske regije za obdobje 2015-17 je:</a:t>
            </a:r>
          </a:p>
          <a:p>
            <a:pPr marL="0" indent="0">
              <a:buNone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3" y="-243408"/>
            <a:ext cx="3922777" cy="224875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7606"/>
              </p:ext>
            </p:extLst>
          </p:nvPr>
        </p:nvGraphicFramePr>
        <p:xfrm>
          <a:off x="755576" y="2839536"/>
          <a:ext cx="7416824" cy="343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4046571232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3972861384"/>
                    </a:ext>
                  </a:extLst>
                </a:gridCol>
              </a:tblGrid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NVO s potencialom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Storitev/izdelek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80032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Društvo Otroške zabave in animacija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Zasebno varstvo otrok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Ponudba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vzgojno izobraževalnih vsebin za otroke</a:t>
                      </a:r>
                      <a:endParaRPr lang="sl-SI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8402459"/>
                  </a:ext>
                </a:extLst>
              </a:tr>
              <a:tr h="637293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Društvo prijateljev mladine občin Postojna in Pivka PO-PI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zagovorništva otrok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Delo s članstvom</a:t>
                      </a:r>
                      <a:endParaRPr lang="sl-SI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50270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Mladinski svet občine Postojna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Zagovorništvo in participacija mladih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Mladim prijazna občina (certifikat)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7989374"/>
                  </a:ext>
                </a:extLst>
              </a:tr>
              <a:tr h="704376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Zavod Samostojen si, socialno in psihološko svetovanje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Socialnovarstveni program (družinski</a:t>
                      </a:r>
                      <a:r>
                        <a:rPr lang="sl-SI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center)?</a:t>
                      </a:r>
                      <a:endParaRPr lang="sl-SI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723700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Modra Griva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Socialno podjetje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144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70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5670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 pokrivanje nenaslovljenih lokalnih potreb bomo poskusili „uvoziti“ NVO iz drugih regij: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Društvo 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Smetumet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(reciklaža)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Zavod Sopotniki (prostovoljska mreža za prevoz starostnikov)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Zavod Zadihaj Maribor (trajnostna mobilnost)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Zavod Nora (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Logout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(programi odvajanja od spletnih odvisnosti)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Center za psihoterapijo in psihosocialno pomoč Koper,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Zavod Modri december (programi za avtizem in 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Aspergerjev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sindrom)</a:t>
            </a:r>
          </a:p>
          <a:p>
            <a:pPr algn="just"/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Pravni center za varstvo človekovih pravic, Koper</a:t>
            </a:r>
          </a:p>
          <a:p>
            <a:pPr algn="just">
              <a:buFontTx/>
              <a:buChar char="-"/>
            </a:pPr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3455876" cy="19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301608" cy="10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5670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Nadaljnje aktivnosti v podpornem programu NVO s potencialom: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Podelitev certifikatov/označb NVO s potencialom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Dokončanje individualnih načrtov za usposabljanja in določitev delovnih načrtov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Podpis pogodb o sodelovanju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 januarju osnovna delavnica o pripravi projektnih idej in nadaljevalna delavnica za kompleksne projektne ideje (prijave na razpise)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Delavnica spletne prodaje/</a:t>
            </a:r>
            <a:r>
              <a:rPr lang="sl-SI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online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medijev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Ciljno informiranje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Promocija programa in udeležencev 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Zaključna vrednotenja uspeha in doseganja kazalnikov</a:t>
            </a:r>
          </a:p>
          <a:p>
            <a:pPr algn="just">
              <a:buFontTx/>
              <a:buChar char="-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Konec programa jesen 2017</a:t>
            </a:r>
          </a:p>
          <a:p>
            <a:pPr algn="just">
              <a:buFontTx/>
              <a:buChar char="-"/>
            </a:pPr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3455876" cy="19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Aktualne informacije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Razpis LAS za razvoj podeželja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Čezmejno sodelovanje SLO-HR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Kampanja #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nulapet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Razvojni svet regije, Dogovor o razvoju regije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Celostne prometne strategije (Cerknica, Il. Bistrica, Postojna)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Sprejemanje občinskih proračunov (javne obravnave)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Pobude za spremembe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razpisov na lokalni ravni 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1067</TotalTime>
  <Words>775</Words>
  <Application>Microsoft Office PowerPoint</Application>
  <PresentationFormat>Diaprojekcija na zaslonu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Vodstveno</vt:lpstr>
      <vt:lpstr>PowerPointova predstavitev</vt:lpstr>
      <vt:lpstr>Pregled delovnega programa BOREO 2015-17 (1) </vt:lpstr>
      <vt:lpstr>Pregled delovnega programa BOREO 2015-17 (2) </vt:lpstr>
      <vt:lpstr> </vt:lpstr>
      <vt:lpstr> </vt:lpstr>
      <vt:lpstr> </vt:lpstr>
      <vt:lpstr> </vt:lpstr>
      <vt:lpstr> </vt:lpstr>
      <vt:lpstr>Aktualne informacije</vt:lpstr>
      <vt:lpstr>Hvala za vašo pozornost! Vprašanja &amp; odgovori…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Sirca</dc:creator>
  <cp:lastModifiedBy>Sirca</cp:lastModifiedBy>
  <cp:revision>62</cp:revision>
  <cp:lastPrinted>2016-11-30T07:23:54Z</cp:lastPrinted>
  <dcterms:created xsi:type="dcterms:W3CDTF">2016-05-12T13:39:18Z</dcterms:created>
  <dcterms:modified xsi:type="dcterms:W3CDTF">2016-12-16T08:41:14Z</dcterms:modified>
</cp:coreProperties>
</file>